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1eafa8c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1eafa8c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1eafa8c7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1eafa8c7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1eafa8c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1eafa8c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1eafa8c7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1eafa8c7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1eafa8c7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1eafa8c7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1ec7dd5f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1ec7dd5f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1ec7dd5f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1ec7dd5f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a436ede7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a436ede7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요구사항을 살펴봐야합니다. 무엇을 요구했는지 살피는 것이 중요하기 때문입니다.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a436ede7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a436ede7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프로젝트를 하기전에 먼저 캡스톤이라는 것이 무엇인지 파악할 필요가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그러면 캡스톤이라는 것은 무엇일까요?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정의가 내려져있지만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정리하면 현장의 문제점이 발생했고 이를 파악하고 해결하는 과정입니다.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a436ede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a436ede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기존의 예약시스템은 이렇게 생겼습니다. 저희가 직접 가서 찍은 사진들입니다. 사진을 보시면 굉장히 아날로그적인 방식인것을 확인할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a436ede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a436ede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835호,836호 둘다 동일합니다. 그러면 이렇게 종이로 적는 것은 어떤 문제가 있을가요?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a436ede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a436ede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아시다싶이 직접 가서 적어야합니다.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1eafa8c7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1eafa8c7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1eafa8c7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1eafa8c7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1eafa8c7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1eafa8c7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회의실 예약 시스템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위캔두잇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32">
                <a:solidFill>
                  <a:schemeClr val="lt1"/>
                </a:solidFill>
              </a:rPr>
              <a:t>김민구 박지민 이규훈 이병찬</a:t>
            </a:r>
            <a:endParaRPr sz="213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ko">
                <a:solidFill>
                  <a:schemeClr val="lt1"/>
                </a:solidFill>
              </a:rPr>
              <a:t>관리자가 예약 독점하는 사람을 관리할 수 없다.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ko">
                <a:solidFill>
                  <a:schemeClr val="lt1"/>
                </a:solidFill>
              </a:rPr>
              <a:t>종이에 예약이 다 꽉차서 더 적을 수 없을 경우 새로운 예약 종이가 올 때까지 기다려야한다.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ko">
                <a:solidFill>
                  <a:schemeClr val="lt1"/>
                </a:solidFill>
              </a:rPr>
              <a:t>자신이 생각해둔 시간대가 있더라도 종이에 적혀진 시간을 먼저 알아야한다.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>
                <a:solidFill>
                  <a:schemeClr val="lt1"/>
                </a:solidFill>
              </a:rPr>
              <a:t> ex) </a:t>
            </a:r>
            <a:r>
              <a:rPr lang="ko" sz="1400">
                <a:solidFill>
                  <a:schemeClr val="lt1"/>
                </a:solidFill>
              </a:rPr>
              <a:t>10시~13시를 생각했어도 누가 먼저  예약을 하였는지 직접 가서 확인을 해야한다.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73500" y="334875"/>
            <a:ext cx="2646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그 외에도…</a:t>
            </a:r>
            <a:endParaRPr sz="2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430450" y="1270925"/>
            <a:ext cx="2408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lt1"/>
                </a:solidFill>
              </a:rPr>
              <a:t>기존의 문제점 해결</a:t>
            </a:r>
            <a:r>
              <a:rPr lang="ko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30450" y="3359800"/>
            <a:ext cx="2408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lt1"/>
                </a:solidFill>
              </a:rPr>
              <a:t>요구사항</a:t>
            </a:r>
            <a:endParaRPr sz="3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lt1"/>
                </a:solidFill>
              </a:rPr>
              <a:t>충족</a:t>
            </a:r>
            <a:endParaRPr sz="3100" b="1">
              <a:solidFill>
                <a:schemeClr val="lt1"/>
              </a:solidFill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5191200" y="2346150"/>
            <a:ext cx="309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5049900" y="2467575"/>
            <a:ext cx="337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CapStone Design Project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28652">
            <a:off x="3094648" y="1317899"/>
            <a:ext cx="1428455" cy="142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26267">
            <a:off x="3012974" y="3063849"/>
            <a:ext cx="1428454" cy="142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구현 할 기능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컴퓨터공학과만 이용가능한 회원제 UI</a:t>
            </a:r>
            <a:endParaRPr dirty="0">
              <a:solidFill>
                <a:schemeClr val="lt1"/>
              </a:solidFill>
            </a:endParaRP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+mj-lt"/>
              <a:buAutoNum type="arabicPeriod"/>
            </a:pPr>
            <a:endParaRPr lang="en-US" altLang="ko" dirty="0">
              <a:solidFill>
                <a:schemeClr val="lt1"/>
              </a:solidFill>
            </a:endParaRP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+mj-lt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모바일에서도 웹페이지를 통해서 예약할 수 있는 반응형 웹페이지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시간대 별 예약할 수 있는 UI 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주별, 월별 정기 예약이 가능한 기능 제공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추가기능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과거 예약을 다시 예약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회의실 추가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예약 리스트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회의실 예약 내역 공유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프론트 개발 환경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1538425"/>
            <a:ext cx="2016512" cy="181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350" y="1389776"/>
            <a:ext cx="2016500" cy="191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301" y="1437600"/>
            <a:ext cx="2016500" cy="2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870350" y="3992500"/>
            <a:ext cx="51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styled-components mui patternFly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백엔드 개발 환경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3375900" y="3308475"/>
            <a:ext cx="119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AWS EC2</a:t>
            </a:r>
            <a:br>
              <a:rPr lang="ko" b="1">
                <a:solidFill>
                  <a:schemeClr val="lt1"/>
                </a:solidFill>
              </a:rPr>
            </a:br>
            <a:r>
              <a:rPr lang="ko" b="1">
                <a:solidFill>
                  <a:schemeClr val="lt1"/>
                </a:solidFill>
              </a:rPr>
              <a:t>AWS RDS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50" y="1633050"/>
            <a:ext cx="3377046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250" y="2804687"/>
            <a:ext cx="2180550" cy="11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400" y="1704975"/>
            <a:ext cx="2857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125" y="2819175"/>
            <a:ext cx="28575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1744475" y="4523050"/>
            <a:ext cx="599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Spring Boot Spring Security Spring JDBC Spring Thymeleaf Spring JPA LomBok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협업 환경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1744475" y="4523050"/>
            <a:ext cx="599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363" y="1634338"/>
            <a:ext cx="2142388" cy="208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48" y="1548498"/>
            <a:ext cx="2142400" cy="244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700" y="1638125"/>
            <a:ext cx="2264525" cy="22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회의실 예약시스템 요구사항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46350" y="1612300"/>
            <a:ext cx="68160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>
                <a:solidFill>
                  <a:schemeClr val="lt1"/>
                </a:solidFill>
              </a:rPr>
              <a:t>대양AI 센터의 835, 836 회의실 온라인 예약 시스템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>
                <a:solidFill>
                  <a:schemeClr val="lt1"/>
                </a:solidFill>
              </a:rPr>
              <a:t>시간대별 예약할 수 있는 UI 제공</a:t>
            </a: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>
                <a:solidFill>
                  <a:schemeClr val="lt1"/>
                </a:solidFill>
              </a:rPr>
              <a:t>주별, 월별 정기 예약 가능 기능 제공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>
                <a:solidFill>
                  <a:schemeClr val="lt1"/>
                </a:solidFill>
              </a:rPr>
              <a:t>회원제로 운영하며 관리자가 회원관리 할 수 있는 UI 제공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>
                <a:solidFill>
                  <a:schemeClr val="lt1"/>
                </a:solidFill>
              </a:rPr>
              <a:t>웹앱 형태로 운영</a:t>
            </a:r>
            <a:endParaRPr sz="1500" b="1"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5" y="1379100"/>
            <a:ext cx="4094449" cy="272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캡스톤이란?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56250" y="2724000"/>
            <a:ext cx="59508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 b="1">
                <a:solidFill>
                  <a:schemeClr val="lt1"/>
                </a:solidFill>
              </a:rPr>
              <a:t>현장의 문제점 발생  → 문제점 파악  →  해결</a:t>
            </a:r>
            <a:endParaRPr sz="2500" b="1">
              <a:solidFill>
                <a:schemeClr val="lt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75" y="1082775"/>
            <a:ext cx="2769777" cy="34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237175" y="1956150"/>
            <a:ext cx="517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창의적 종합설계 능력을 갖춘 인재 양성을 목적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팀 단위로 이루어지면서 창의력, 팀워크등 많은 도움이 된다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기존의 회의실 예약 시스템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848" y="1152475"/>
            <a:ext cx="5091226" cy="373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75" y="358300"/>
            <a:ext cx="8904827" cy="432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07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기존의 예약 시스템의 단점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5905075" y="2495525"/>
            <a:ext cx="2927100" cy="20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회의실에 찾아가 직접 적어야한다.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50" y="1241898"/>
            <a:ext cx="5242072" cy="32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b="1">
                <a:solidFill>
                  <a:schemeClr val="lt1"/>
                </a:solidFill>
              </a:rPr>
              <a:t>기존의 예약 시스템의 단점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363450" y="2430375"/>
            <a:ext cx="4468800" cy="2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날짜별, 시간별 분류가 안된다.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77" y="1182552"/>
            <a:ext cx="1818425" cy="35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172550" y="2934900"/>
            <a:ext cx="679890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취소, 변경 할때 직접 다시 가서 줄을 그어야한다.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700" y="1538163"/>
            <a:ext cx="66675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1234300" y="395650"/>
            <a:ext cx="638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lt1"/>
                </a:solidFill>
              </a:rPr>
              <a:t>기존의 예약 시스템의 단점</a:t>
            </a:r>
            <a:endParaRPr sz="2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ko" sz="2500" b="1">
                <a:solidFill>
                  <a:schemeClr val="lt1"/>
                </a:solidFill>
              </a:rPr>
              <a:t>기존의 예약 시스템의 단점</a:t>
            </a:r>
            <a:endParaRPr sz="2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5115425" y="2440400"/>
            <a:ext cx="37170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예약한 날짜와 시간대를 본인이 직접 기억해야한다.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1348425"/>
            <a:ext cx="4541300" cy="30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화면 슬라이드 쇼(16:9)</PresentationFormat>
  <Paragraphs>68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회의실 예약 시스템</vt:lpstr>
      <vt:lpstr>회의실 예약시스템 요구사항</vt:lpstr>
      <vt:lpstr>캡스톤이란?</vt:lpstr>
      <vt:lpstr>기존의 회의실 예약 시스템</vt:lpstr>
      <vt:lpstr>PowerPoint 프레젠테이션</vt:lpstr>
      <vt:lpstr>기존의 예약 시스템의 단점</vt:lpstr>
      <vt:lpstr>기존의 예약 시스템의 단점 </vt:lpstr>
      <vt:lpstr>PowerPoint 프레젠테이션</vt:lpstr>
      <vt:lpstr>기존의 예약 시스템의 단점  </vt:lpstr>
      <vt:lpstr>PowerPoint 프레젠테이션</vt:lpstr>
      <vt:lpstr>PowerPoint 프레젠테이션</vt:lpstr>
      <vt:lpstr>구현 할 기능</vt:lpstr>
      <vt:lpstr>추가기능</vt:lpstr>
      <vt:lpstr>프론트 개발 환경</vt:lpstr>
      <vt:lpstr>백엔드 개발 환경</vt:lpstr>
      <vt:lpstr>협업 환경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회의실 예약 시스템</dc:title>
  <cp:lastModifiedBy>이 규훈</cp:lastModifiedBy>
  <cp:revision>1</cp:revision>
  <dcterms:modified xsi:type="dcterms:W3CDTF">2023-03-16T10:34:54Z</dcterms:modified>
</cp:coreProperties>
</file>